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aveSubsetFonts="1">
  <p:sldMasterIdLst>
    <p:sldMasterId id="2147483689" r:id="rId1"/>
  </p:sldMasterIdLst>
  <p:sldIdLst>
    <p:sldId id="256" r:id="rId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lastView="sldThumbnailView">
  <p:normalViewPr showOutlineIcons="0">
    <p:restoredLeft sz="13403"/>
    <p:restoredTop sz="95693"/>
  </p:normalViewPr>
  <p:slideViewPr>
    <p:cSldViewPr snapToObjects="1">
      <p:cViewPr varScale="1">
        <p:scale>
          <a:sx n="100" d="100"/>
          <a:sy n="100" d="100"/>
        </p:scale>
        <p:origin x="0" y="0"/>
      </p:cViewPr>
      <p:guideLst>
        <p:guide orient="horz" pos="2159"/>
        <p:guide pos="287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7216" cy="73737216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2" Type="http://schemas.openxmlformats.org/officeDocument/2006/relationships/slide" Target="slides/slide1.xml"  /><Relationship Id="rId3" Type="http://schemas.openxmlformats.org/officeDocument/2006/relationships/presProps" Target="presProps.xml"  /><Relationship Id="rId4" Type="http://schemas.openxmlformats.org/officeDocument/2006/relationships/viewProps" Target="viewProps.xml"  /><Relationship Id="rId5" Type="http://schemas.openxmlformats.org/officeDocument/2006/relationships/theme" Target="theme/theme1.xml"  /><Relationship Id="rId6" Type="http://schemas.openxmlformats.org/officeDocument/2006/relationships/tableStyles" Target="tableStyles.xml"  /></Relationships>
</file>

<file path=ppt/media/image1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슬라이드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40A130E-E3B8-4EBE-931F-81B26B8448AA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800C6A38-4290-41DD-B95C-4155372FD4A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간지" type="objOnly" preserve="1">
  <p:cSld name="간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idx="0"/>
          </p:nvPr>
        </p:nvSpPr>
        <p:spPr>
          <a:xfrm>
            <a:off x="0" y="2130425"/>
            <a:ext cx="9144000" cy="1470025"/>
          </a:xfrm>
        </p:spPr>
        <p:txBody>
          <a:bodyPr>
            <a:normAutofit lnSpcReduction="0"/>
          </a:bodyPr>
          <a:lstStyle>
            <a:lvl1pPr>
              <a:defRPr sz="44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CA348888-F454-4AD2-BA62-3AF29D9807C0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목차" type="clipArtAndTx" preserve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4" hasCustomPrompt="1"/>
          </p:nvPr>
        </p:nvSpPr>
        <p:spPr>
          <a:xfrm>
            <a:off x="2143108" y="2214563"/>
            <a:ext cx="4857767" cy="3214687"/>
          </a:xfrm>
        </p:spPr>
        <p:txBody>
          <a:bodyPr>
            <a:normAutofit lnSpcReduction="0"/>
          </a:bodyPr>
          <a:lstStyle>
            <a:lvl1pPr>
              <a:lnSpc>
                <a:spcPct val="150000"/>
              </a:lnSpc>
              <a:defRPr sz="2400"/>
            </a:lvl1pPr>
          </a:lstStyle>
          <a:p>
            <a:pPr lvl="0">
              <a:defRPr lang="ko-KR" altLang="en-US"/>
            </a:pPr>
            <a:r>
              <a:rPr lang="ko-KR" altLang="en-US"/>
              <a:t>첫째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둘째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셋째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넷째 목차</a:t>
            </a:r>
            <a:endParaRPr lang="ko-KR" altLang="en-US"/>
          </a:p>
          <a:p>
            <a:pPr lvl="0">
              <a:defRPr lang="ko-KR" altLang="en-US"/>
            </a:pPr>
            <a:r>
              <a:rPr lang="ko-KR" altLang="en-US"/>
              <a:t>다섯째 목차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56FEC12-A4C9-4837-AF94-AD867782C04C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 idx="0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957F84A3-4F29-4053-ACFD-1BAF2D3F140C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4953836A-82A3-4C8B-9D31-CD724F3673ED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D2EBAF6-36D0-4DD8-B695-D4C1B37E35D6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3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4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60728D28-603B-4EFC-80F8-17E5E9107035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 2개" type="twoObj" preserve="1">
  <p:cSld name="제목 및 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28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A27A1F4E-0809-4239-8034-C38E431DAF92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E0DA496-7307-4E8B-88DE-CB97B48BAB6F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4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표" type="tbl" preserve="1">
  <p:cSld name="제목 및 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표 개체 틀 2"/>
          <p:cNvSpPr>
            <a:spLocks noGrp="1" noTextEdit="1"/>
          </p:cNvSpPr>
          <p:nvPr>
            <p:ph type="tbl" sz="quarter" idx="13"/>
          </p:nvPr>
        </p:nvSpPr>
        <p:spPr>
          <a:xfrm>
            <a:off x="456028" y="1643063"/>
            <a:ext cx="8229600" cy="4525200"/>
          </a:xfrm>
        </p:spPr>
        <p:txBody>
          <a:bodyPr/>
          <a:lstStyle>
            <a:lvl1pPr>
              <a:buNone/>
              <a:defRPr/>
            </a:lvl1pPr>
          </a:lstStyle>
          <a:p>
            <a:pPr lvl="0">
              <a:defRPr lang="ko-KR" altLang="en-US"/>
            </a:pPr>
            <a:r>
              <a:rPr lang="ko-KR" altLang="en-US"/>
              <a:t>표를 추가하려면 아이콘을 클릭하십시오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8721E90-850C-410B-8B89-8394F580CFDA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제목 및 내용 4개" type="fourObj" preserve="1">
  <p:cSld name="제목 및 내용 4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quarter" idx="2"/>
          </p:nvPr>
        </p:nvSpPr>
        <p:spPr>
          <a:xfrm>
            <a:off x="4648200" y="160020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5" name="내용 개체 틀 4"/>
          <p:cNvSpPr>
            <a:spLocks noGrp="1"/>
          </p:cNvSpPr>
          <p:nvPr>
            <p:ph sz="quarter" idx="3"/>
          </p:nvPr>
        </p:nvSpPr>
        <p:spPr>
          <a:xfrm>
            <a:off x="456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7028" y="3984220"/>
            <a:ext cx="4038600" cy="21960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7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ACE7E28-9336-4363-8674-B91477D8F243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8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9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PhAnim="1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 noTextEdit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 lang="ko-KR" altLang="en-US"/>
            </a:pPr>
            <a:r>
              <a:rPr lang="ko-KR" altLang="en-US"/>
              <a:t>그림을 추가하려면 아이콘을 클릭하십시오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</p:txBody>
      </p:sp>
      <p:sp>
        <p:nvSpPr>
          <p:cNvPr id="5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5ACE7E28-9336-4363-8674-B91477D8F243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6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1.xml"  /><Relationship Id="rId10" Type="http://schemas.openxmlformats.org/officeDocument/2006/relationships/slideLayout" Target="../slideLayouts/slideLayout9.xml"  /><Relationship Id="rId11" Type="http://schemas.openxmlformats.org/officeDocument/2006/relationships/slideLayout" Target="../slideLayouts/slideLayout10.xml"  /><Relationship Id="rId12" Type="http://schemas.openxmlformats.org/officeDocument/2006/relationships/slideLayout" Target="../slideLayouts/slideLayout11.xml"  /><Relationship Id="rId13" Type="http://schemas.openxmlformats.org/officeDocument/2006/relationships/slideLayout" Target="../slideLayouts/slideLayout12.xml"  /><Relationship Id="rId2" Type="http://schemas.openxmlformats.org/officeDocument/2006/relationships/slideLayout" Target="../slideLayouts/slideLayout1.xml"  /><Relationship Id="rId3" Type="http://schemas.openxmlformats.org/officeDocument/2006/relationships/slideLayout" Target="../slideLayouts/slideLayout2.xml"  /><Relationship Id="rId4" Type="http://schemas.openxmlformats.org/officeDocument/2006/relationships/slideLayout" Target="../slideLayouts/slideLayout3.xml"  /><Relationship Id="rId5" Type="http://schemas.openxmlformats.org/officeDocument/2006/relationships/slideLayout" Target="../slideLayouts/slideLayout4.xml"  /><Relationship Id="rId6" Type="http://schemas.openxmlformats.org/officeDocument/2006/relationships/slideLayout" Target="../slideLayouts/slideLayout5.xml"  /><Relationship Id="rId7" Type="http://schemas.openxmlformats.org/officeDocument/2006/relationships/slideLayout" Target="../slideLayouts/slideLayout6.xml"  /><Relationship Id="rId8" Type="http://schemas.openxmlformats.org/officeDocument/2006/relationships/slideLayout" Target="../slideLayouts/slideLayout7.xml"  /><Relationship Id="rId9" Type="http://schemas.openxmlformats.org/officeDocument/2006/relationships/slideLayout" Target="../slideLayouts/slideLayout8.xml"  /></Relationships>
</file>

<file path=ppt/slideMasters/slideMaster1.xml><?xml version="1.0" encoding="utf-8"?>
<p:sld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 name="한컴오피스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 idx="0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anchor="ctr">
            <a:normAutofit lnSpcReduction="0"/>
          </a:bodyPr>
          <a:lstStyle/>
          <a:p>
            <a:pPr lvl="0">
              <a:defRPr lang="ko-KR" altLang="en-US"/>
            </a:pPr>
            <a:r>
              <a:rPr lang="ko-KR" altLang="en-US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>
            <a:normAutofit lnSpcReduction="0"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  <a:endParaRPr lang="ko-KR" altLang="en-US"/>
          </a:p>
          <a:p>
            <a:pPr lvl="1">
              <a:defRPr lang="ko-KR" altLang="en-US"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 lang="ko-KR" altLang="en-US"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 lang="ko-KR" altLang="en-US"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D422D86A-5F52-4165-8473-F1B836277586}" type="datetime1">
              <a:rPr lang="ko-KR" altLang="en-US"/>
              <a:pPr lvl="0">
                <a:defRPr lang="ko-KR" altLang="en-US"/>
              </a:pPr>
              <a:t>2019-03-21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lvl="0">
              <a:defRPr lang="ko-KR" altLang="en-US"/>
            </a:pPr>
            <a:fld id="{AD22CD3B-FDDF-4998-970C-76E6E0BEC65F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  <p:hf sldNum="0"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image" Target="../media/image1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403604" y="885887"/>
            <a:ext cx="7740395" cy="1390968"/>
          </a:xfrm>
          <a:prstGeom prst="rect">
            <a:avLst/>
          </a:prstGeom>
          <a:solidFill>
            <a:schemeClr val="tx2">
              <a:lumMod val="40000"/>
              <a:lumOff val="60000"/>
              <a:alpha val="65000"/>
            </a:schemeClr>
          </a:solidFill>
          <a:ln>
            <a:solidFill>
              <a:schemeClr val="tx2">
                <a:lumMod val="40000"/>
                <a:lumOff val="60000"/>
                <a:alpha val="65000"/>
              </a:schemeClr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>
            <a:noAutofit/>
          </a:bodyPr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8" name="직사각형 5"/>
          <p:cNvSpPr txBox="1"/>
          <p:nvPr/>
        </p:nvSpPr>
        <p:spPr>
          <a:xfrm>
            <a:off x="2267712" y="814578"/>
            <a:ext cx="6876288" cy="1459992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 algn="r">
              <a:lnSpc>
                <a:spcPct val="110000"/>
              </a:lnSpc>
              <a:defRPr lang="ko-KR" altLang="en-US"/>
            </a:pPr>
            <a:r>
              <a:rPr lang="ko-KR" altLang="en-US" sz="4100" spc="127">
                <a:solidFill>
                  <a:schemeClr val="bg1"/>
                </a:solidFill>
                <a:latin typeface="서울한강체 L"/>
                <a:ea typeface="서울한강체 L"/>
              </a:rPr>
              <a:t>루카스병원 남성재활 행복병동</a:t>
            </a:r>
            <a:endParaRPr lang="ko-KR" altLang="en-US" sz="4100" spc="127">
              <a:solidFill>
                <a:schemeClr val="bg1"/>
              </a:solidFill>
              <a:latin typeface="서울한강체 L"/>
              <a:ea typeface="서울한강체 L"/>
            </a:endParaRPr>
          </a:p>
          <a:p>
            <a:pPr algn="r">
              <a:lnSpc>
                <a:spcPct val="110000"/>
              </a:lnSpc>
              <a:defRPr lang="ko-KR" altLang="en-US"/>
            </a:pPr>
            <a:r>
              <a:rPr lang="ko-KR" altLang="en-US" sz="4100" spc="127">
                <a:solidFill>
                  <a:schemeClr val="bg1"/>
                </a:solidFill>
                <a:latin typeface="서울한강체 L"/>
                <a:ea typeface="서울한강체 L"/>
              </a:rPr>
              <a:t>크리스마스트리 제작</a:t>
            </a:r>
            <a:endParaRPr lang="ko-KR" altLang="en-US" sz="4100" spc="127">
              <a:solidFill>
                <a:schemeClr val="bg1"/>
              </a:solidFill>
              <a:latin typeface="서울한강체 L"/>
              <a:ea typeface="서울한강체 L"/>
            </a:endParaRPr>
          </a:p>
        </p:txBody>
      </p:sp>
    </p:spTree>
  </p:cSld>
  <p:clrMapOvr>
    <a:masterClrMapping/>
  </p:clrMapOvr>
  <p:transition xmlns:mc="http://schemas.openxmlformats.org/markup-compatibility/2006" xmlns:hp="http://schemas.haansoft.com/office/presentation/8.0" mc:Ignorable="hp" hp:hslDur="500"/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>Microsoft</ep:Company>
  <ep:Words>10</ep:Words>
  <ep:PresentationFormat>화면 슬라이드 쇼(4:3)</ep:PresentationFormat>
  <ep:Paragraphs>4</ep:Paragraphs>
  <ep:Slides>1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ep:HeadingPairs>
  <ep:TitlesOfParts>
    <vt:vector size="2" baseType="lpstr">
      <vt:lpstr>한컴오피스</vt:lpstr>
      <vt:lpstr>슬라이드 1</vt:lpstr>
    </vt:vector>
  </ep:TitlesOfParts>
  <ep:HyperlinkBase/>
  <ep:Application>Hancom Office Hanshow 2014</ep:Application>
  <ep:AppVersion>0900.0000.01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2019-03-21T02:48:17.296</dcterms:created>
  <dc:creator>hp</dc:creator>
  <cp:lastModifiedBy>사회복지사</cp:lastModifiedBy>
  <dcterms:modified xsi:type="dcterms:W3CDTF">2019-12-11T00:52:35.603</dcterms:modified>
  <cp:revision>7</cp:revision>
</cp:coreProperties>
</file>

<file path=docProps/thumbnail.jpeg>
</file>